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713878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9-096_GTNL_PPT_GoGo_v1A.png" descr="19-096_GTNL_PPT_GoGo_v1A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8233" y="-24743"/>
            <a:ext cx="9160466" cy="688274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elteks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4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0" marR="0" indent="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88888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1"/>
          <p:cNvSpPr txBox="1">
            <a:spLocks noGrp="1"/>
          </p:cNvSpPr>
          <p:nvPr>
            <p:ph type="ctrTitle" idx="4294967295"/>
          </p:nvPr>
        </p:nvSpPr>
        <p:spPr>
          <a:xfrm>
            <a:off x="1066167" y="645606"/>
            <a:ext cx="6868120" cy="676723"/>
          </a:xfrm>
          <a:prstGeom prst="rect">
            <a:avLst/>
          </a:prstGeom>
        </p:spPr>
        <p:txBody>
          <a:bodyPr/>
          <a:lstStyle>
            <a:lvl1pPr algn="l">
              <a:defRPr sz="3500" spc="64">
                <a:solidFill>
                  <a:srgbClr val="26305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r>
              <a:rPr lang="nl-NL" dirty="0" smtClean="0"/>
              <a:t>DOE JIJ MEE?</a:t>
            </a:r>
            <a:endParaRPr dirty="0"/>
          </a:p>
        </p:txBody>
      </p:sp>
      <p:sp>
        <p:nvSpPr>
          <p:cNvPr id="30" name="Titel 1"/>
          <p:cNvSpPr txBox="1"/>
          <p:nvPr/>
        </p:nvSpPr>
        <p:spPr>
          <a:xfrm>
            <a:off x="912451" y="2102358"/>
            <a:ext cx="7863844" cy="41495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 fontScale="92500" lnSpcReduction="20000"/>
          </a:bodyPr>
          <a:lstStyle>
            <a:lvl1pPr defTabSz="457200">
              <a:lnSpc>
                <a:spcPct val="120000"/>
              </a:lnSpc>
              <a:defRPr sz="2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endParaRPr lang="nl-NL" sz="2800" dirty="0" smtClean="0">
              <a:solidFill>
                <a:srgbClr val="242F62"/>
              </a:solidFill>
              <a:latin typeface="Impact" panose="020B0806030902050204" pitchFamily="34" charset="0"/>
            </a:endParaRPr>
          </a:p>
          <a:p>
            <a:pPr algn="ctr"/>
            <a:r>
              <a:rPr lang="nl-NL" sz="2800" smtClean="0">
                <a:solidFill>
                  <a:srgbClr val="242F62"/>
                </a:solidFill>
                <a:latin typeface="Impact" panose="020B0806030902050204" pitchFamily="34" charset="0"/>
              </a:rPr>
              <a:t>[</a:t>
            </a:r>
            <a:r>
              <a:rPr lang="nl-NL" sz="2800" dirty="0" smtClean="0">
                <a:solidFill>
                  <a:srgbClr val="242F62"/>
                </a:solidFill>
                <a:latin typeface="Impact" panose="020B0806030902050204" pitchFamily="34" charset="0"/>
              </a:rPr>
              <a:t>DAG</a:t>
            </a:r>
            <a:r>
              <a:rPr lang="nl-NL" sz="2800" smtClean="0">
                <a:solidFill>
                  <a:srgbClr val="242F62"/>
                </a:solidFill>
                <a:latin typeface="Impact" panose="020B0806030902050204" pitchFamily="34" charset="0"/>
              </a:rPr>
              <a:t>] [</a:t>
            </a:r>
            <a:r>
              <a:rPr lang="nl-NL" sz="2800" dirty="0" smtClean="0">
                <a:solidFill>
                  <a:srgbClr val="242F62"/>
                </a:solidFill>
                <a:latin typeface="Impact" panose="020B0806030902050204" pitchFamily="34" charset="0"/>
              </a:rPr>
              <a:t>DATUM</a:t>
            </a:r>
            <a:r>
              <a:rPr lang="nl-NL" sz="2800" smtClean="0">
                <a:solidFill>
                  <a:srgbClr val="242F62"/>
                </a:solidFill>
                <a:latin typeface="Impact" panose="020B0806030902050204" pitchFamily="34" charset="0"/>
              </a:rPr>
              <a:t>] </a:t>
            </a:r>
            <a:r>
              <a:rPr lang="nl-NL" sz="2800" smtClean="0">
                <a:solidFill>
                  <a:srgbClr val="242F62"/>
                </a:solidFill>
                <a:latin typeface="Impact" panose="020B0806030902050204" pitchFamily="34" charset="0"/>
              </a:rPr>
              <a:t>[JAAR]</a:t>
            </a:r>
            <a:endParaRPr lang="nl-NL" sz="2800" dirty="0">
              <a:solidFill>
                <a:srgbClr val="242F62"/>
              </a:solidFill>
              <a:latin typeface="Impact" panose="020B0806030902050204" pitchFamily="34" charset="0"/>
            </a:endParaRPr>
          </a:p>
          <a:p>
            <a:pPr algn="ctr"/>
            <a:endParaRPr lang="nl-NL" sz="2800" dirty="0" smtClean="0">
              <a:solidFill>
                <a:srgbClr val="242F62"/>
              </a:solidFill>
              <a:latin typeface="Impact" panose="020B0806030902050204" pitchFamily="34" charset="0"/>
            </a:endParaRPr>
          </a:p>
          <a:p>
            <a:pPr algn="ctr"/>
            <a:r>
              <a:rPr lang="nl-NL" sz="2800" dirty="0" smtClean="0">
                <a:solidFill>
                  <a:srgbClr val="242F62"/>
                </a:solidFill>
                <a:latin typeface="Impact" panose="020B0806030902050204" pitchFamily="34" charset="0"/>
              </a:rPr>
              <a:t>ONTDEK HOE VERRASSEND DE GLASTUINBOUW IS</a:t>
            </a:r>
          </a:p>
          <a:p>
            <a:pPr algn="ctr"/>
            <a:endParaRPr lang="nl-NL" sz="2800" dirty="0" smtClean="0">
              <a:solidFill>
                <a:srgbClr val="242F62"/>
              </a:solidFill>
              <a:latin typeface="Impact" panose="020B0806030902050204" pitchFamily="34" charset="0"/>
            </a:endParaRPr>
          </a:p>
          <a:p>
            <a:pPr algn="ctr"/>
            <a:r>
              <a:rPr lang="nl-NL" sz="2800" dirty="0" smtClean="0">
                <a:solidFill>
                  <a:srgbClr val="242F62"/>
                </a:solidFill>
                <a:latin typeface="Impact" panose="020B0806030902050204" pitchFamily="34" charset="0"/>
              </a:rPr>
              <a:t>ER IS MEER DAN JE DENKT</a:t>
            </a:r>
          </a:p>
          <a:p>
            <a:pPr algn="ctr"/>
            <a:endParaRPr lang="nl-NL" sz="2800" dirty="0" smtClean="0">
              <a:solidFill>
                <a:srgbClr val="242F62"/>
              </a:solidFill>
              <a:latin typeface="Impact" panose="020B0806030902050204" pitchFamily="34" charset="0"/>
            </a:endParaRPr>
          </a:p>
          <a:p>
            <a:pPr algn="ctr"/>
            <a:r>
              <a:rPr lang="nl-NL" sz="2800" dirty="0" smtClean="0">
                <a:solidFill>
                  <a:srgbClr val="242F62"/>
                </a:solidFill>
                <a:latin typeface="Impact" panose="020B0806030902050204" pitchFamily="34" charset="0"/>
              </a:rPr>
              <a:t>[TIJD]</a:t>
            </a:r>
          </a:p>
          <a:p>
            <a:pPr algn="ctr"/>
            <a:endParaRPr lang="nl-NL" sz="2800" dirty="0" smtClean="0">
              <a:solidFill>
                <a:srgbClr val="242F62"/>
              </a:solidFill>
            </a:endParaRPr>
          </a:p>
          <a:p>
            <a:pPr algn="ctr"/>
            <a:r>
              <a:rPr lang="nl-NL" sz="2800" dirty="0" smtClean="0">
                <a:solidFill>
                  <a:srgbClr val="242F62"/>
                </a:solidFill>
                <a:latin typeface="Impact" panose="020B0806030902050204" pitchFamily="34" charset="0"/>
              </a:rPr>
              <a:t>[LOCATIE]</a:t>
            </a:r>
          </a:p>
          <a:p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24209"/>
            <a:ext cx="168401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fbeelding 3" descr="C:\D Schijf\Ag\Magnifiq\Projecten\Go Go Greenhouse\Logo's\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935" y="41510"/>
            <a:ext cx="3240360" cy="2060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Kantoorth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Kantoorthema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31</Words>
  <Application>Microsoft Office PowerPoint</Application>
  <PresentationFormat>Diavoorstelling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Kantoorthema</vt:lpstr>
      <vt:lpstr>DOE JIJ MEE?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GLASTUINBOUW IN BEELD</dc:title>
  <dc:creator>Agnes van den Berg</dc:creator>
  <cp:lastModifiedBy>Amy van der Lei</cp:lastModifiedBy>
  <cp:revision>7</cp:revision>
  <dcterms:modified xsi:type="dcterms:W3CDTF">2022-04-11T14:46:40Z</dcterms:modified>
</cp:coreProperties>
</file>