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69" r:id="rId3"/>
    <p:sldId id="273" r:id="rId4"/>
    <p:sldId id="274" r:id="rId5"/>
    <p:sldId id="275" r:id="rId6"/>
    <p:sldId id="276" r:id="rId7"/>
    <p:sldId id="277" r:id="rId8"/>
    <p:sldId id="281" r:id="rId9"/>
    <p:sldId id="282" r:id="rId10"/>
    <p:sldId id="279" r:id="rId11"/>
    <p:sldId id="278" r:id="rId12"/>
    <p:sldId id="261" r:id="rId13"/>
    <p:sldId id="280" r:id="rId14"/>
    <p:sldId id="283" r:id="rId15"/>
    <p:sldId id="284" r:id="rId16"/>
    <p:sldId id="272" r:id="rId17"/>
    <p:sldId id="271" r:id="rId18"/>
    <p:sldId id="268"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989" autoAdjust="0"/>
  </p:normalViewPr>
  <p:slideViewPr>
    <p:cSldViewPr>
      <p:cViewPr varScale="1">
        <p:scale>
          <a:sx n="52" d="100"/>
          <a:sy n="52" d="100"/>
        </p:scale>
        <p:origin x="20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0713878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R2G_ci3bw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volgen enkele algemene sheets + film met de ambities</a:t>
            </a:r>
            <a:r>
              <a:rPr lang="nl-NL" baseline="0" dirty="0" smtClean="0"/>
              <a:t> en cijfers van de glastuinbouw om het kader te schetsen. </a:t>
            </a:r>
            <a:endParaRPr lang="nl-NL" dirty="0"/>
          </a:p>
        </p:txBody>
      </p:sp>
    </p:spTree>
    <p:extLst>
      <p:ext uri="{BB962C8B-B14F-4D97-AF65-F5344CB8AC3E}">
        <p14:creationId xmlns:p14="http://schemas.microsoft.com/office/powerpoint/2010/main" val="35397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kan je het filmpje over de Warmterotonde</a:t>
            </a:r>
            <a:r>
              <a:rPr lang="nl-NL" baseline="0" dirty="0" smtClean="0"/>
              <a:t> Zuid-Holland laten zien: </a:t>
            </a:r>
            <a:r>
              <a:rPr lang="nl-NL" sz="1200" b="0" i="0" u="none" strike="noStrike" dirty="0" smtClean="0">
                <a:effectLst/>
                <a:latin typeface="+mn-lt"/>
                <a:ea typeface="+mn-ea"/>
                <a:cs typeface="+mn-cs"/>
                <a:sym typeface="Calibri"/>
                <a:hlinkClick r:id="rId3"/>
              </a:rPr>
              <a:t>https://youtu.be/R2G_ci3bwOs</a:t>
            </a:r>
            <a:endParaRPr lang="nl-NL" dirty="0"/>
          </a:p>
        </p:txBody>
      </p:sp>
    </p:spTree>
    <p:extLst>
      <p:ext uri="{BB962C8B-B14F-4D97-AF65-F5344CB8AC3E}">
        <p14:creationId xmlns:p14="http://schemas.microsoft.com/office/powerpoint/2010/main" val="233374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Benoem hier maximaal</a:t>
            </a:r>
            <a:r>
              <a:rPr lang="nl-NL" baseline="0" dirty="0" smtClean="0"/>
              <a:t> drie innovaties op jouw bedrijf waarmee je stappen hebt gezet rondom energiebesparing en - verduurzaming</a:t>
            </a:r>
            <a:endParaRPr lang="nl-NL" dirty="0" smtClean="0"/>
          </a:p>
          <a:p>
            <a:endParaRPr lang="nl-NL" dirty="0"/>
          </a:p>
        </p:txBody>
      </p:sp>
    </p:spTree>
    <p:extLst>
      <p:ext uri="{BB962C8B-B14F-4D97-AF65-F5344CB8AC3E}">
        <p14:creationId xmlns:p14="http://schemas.microsoft.com/office/powerpoint/2010/main" val="178379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6968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a:t>
            </a:r>
            <a:r>
              <a:rPr lang="nl-NL" baseline="0" dirty="0" smtClean="0"/>
              <a:t> hier hoe jouw product wordt geteeld. Je kunt iets vertellen over de biologie, het scouten, sterkere planten, proeven die worden gedaan etc.</a:t>
            </a:r>
            <a:endParaRPr lang="nl-NL" dirty="0" smtClean="0"/>
          </a:p>
        </p:txBody>
      </p:sp>
    </p:spTree>
    <p:extLst>
      <p:ext uri="{BB962C8B-B14F-4D97-AF65-F5344CB8AC3E}">
        <p14:creationId xmlns:p14="http://schemas.microsoft.com/office/powerpoint/2010/main" val="172757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8403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a:t>
            </a:r>
            <a:r>
              <a:rPr lang="nl-NL" baseline="0" dirty="0" smtClean="0"/>
              <a:t> hier zaken over jouw HR-beleid. Hoe is dat georganiseerd. Bij wie kan een scholier in gesprek als hij of zij toch eens na wilt denken over een verdere toekomst bij dit bedrijf of een passende vervolgopleiding. Bieden jullie stages aan binnen het bedrijf voor scholieren? </a:t>
            </a:r>
            <a:endParaRPr lang="nl-NL" dirty="0" smtClean="0"/>
          </a:p>
        </p:txBody>
      </p:sp>
    </p:spTree>
    <p:extLst>
      <p:ext uri="{BB962C8B-B14F-4D97-AF65-F5344CB8AC3E}">
        <p14:creationId xmlns:p14="http://schemas.microsoft.com/office/powerpoint/2010/main" val="272961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Vul</a:t>
            </a:r>
            <a:r>
              <a:rPr lang="nl-NL" baseline="0" dirty="0" smtClean="0"/>
              <a:t> aan en voeg toe</a:t>
            </a:r>
            <a:endParaRPr lang="nl-NL" dirty="0"/>
          </a:p>
        </p:txBody>
      </p:sp>
    </p:spTree>
    <p:extLst>
      <p:ext uri="{BB962C8B-B14F-4D97-AF65-F5344CB8AC3E}">
        <p14:creationId xmlns:p14="http://schemas.microsoft.com/office/powerpoint/2010/main" val="40333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Vul aan en voeg toe</a:t>
            </a:r>
            <a:endParaRPr lang="nl-NL" dirty="0"/>
          </a:p>
        </p:txBody>
      </p:sp>
    </p:spTree>
    <p:extLst>
      <p:ext uri="{BB962C8B-B14F-4D97-AF65-F5344CB8AC3E}">
        <p14:creationId xmlns:p14="http://schemas.microsoft.com/office/powerpoint/2010/main" val="40290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a:t>
            </a:r>
            <a:r>
              <a:rPr lang="nl-NL" baseline="0" dirty="0" smtClean="0"/>
              <a:t> naar het filmpje van Voorwaarts Mars is hieraan gekoppeld: https://www.youtube.com/watch?v=jdEnAywteb8</a:t>
            </a:r>
          </a:p>
          <a:p>
            <a:endParaRPr lang="nl-NL" dirty="0"/>
          </a:p>
        </p:txBody>
      </p:sp>
    </p:spTree>
    <p:extLst>
      <p:ext uri="{BB962C8B-B14F-4D97-AF65-F5344CB8AC3E}">
        <p14:creationId xmlns:p14="http://schemas.microsoft.com/office/powerpoint/2010/main" val="118088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Kort wat cijfers in beeld, zodat de scholieren een beeld krijgen van de omvang</a:t>
            </a:r>
            <a:r>
              <a:rPr lang="nl-NL" baseline="0" dirty="0" smtClean="0"/>
              <a:t> van de sector. </a:t>
            </a:r>
            <a:endParaRPr lang="nl-NL" dirty="0"/>
          </a:p>
        </p:txBody>
      </p:sp>
    </p:spTree>
    <p:extLst>
      <p:ext uri="{BB962C8B-B14F-4D97-AF65-F5344CB8AC3E}">
        <p14:creationId xmlns:p14="http://schemas.microsoft.com/office/powerpoint/2010/main" val="336937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toekomst</a:t>
            </a:r>
            <a:r>
              <a:rPr lang="nl-NL" baseline="0" dirty="0" smtClean="0"/>
              <a:t> ambities van de glastuinbouw. Nog kort info aan toevoegen:</a:t>
            </a:r>
          </a:p>
          <a:p>
            <a:endParaRPr lang="nl-NL" dirty="0" smtClean="0"/>
          </a:p>
          <a:p>
            <a:r>
              <a:rPr lang="nl-NL" dirty="0" smtClean="0"/>
              <a:t>Goed werkgeverschap:</a:t>
            </a:r>
            <a:r>
              <a:rPr lang="nl-NL" baseline="0" dirty="0" smtClean="0"/>
              <a:t> in 2040 staat de glastuinbouw bekend als een aantrekkelijke werkgever. We bieden de mensen kansen om breed inzetbaar te zijn.</a:t>
            </a:r>
          </a:p>
          <a:p>
            <a:r>
              <a:rPr lang="nl-NL" baseline="0" dirty="0" smtClean="0"/>
              <a:t>Klimaat Neutrale Kas: in 2040 is de NL Glastuinbouw klimaatneutraal</a:t>
            </a:r>
          </a:p>
          <a:p>
            <a:r>
              <a:rPr lang="nl-NL" baseline="0" dirty="0" smtClean="0"/>
              <a:t>Gezonde Gewas: in 2030 telen we in een biologisch ecosysteem nagenoeg zonder emissie in het milieu de meest gezonde groenten, bloemen en planten. </a:t>
            </a:r>
          </a:p>
          <a:p>
            <a:r>
              <a:rPr lang="nl-NL" dirty="0" smtClean="0"/>
              <a:t>Waterefficiënte</a:t>
            </a:r>
            <a:r>
              <a:rPr lang="nl-NL" baseline="0" dirty="0" smtClean="0"/>
              <a:t> kas: in 2027 hebben alle glastuinbouwbedrijven hun waterkringloop gesloten. </a:t>
            </a:r>
            <a:endParaRPr lang="nl-NL" dirty="0"/>
          </a:p>
        </p:txBody>
      </p:sp>
    </p:spTree>
    <p:extLst>
      <p:ext uri="{BB962C8B-B14F-4D97-AF65-F5344CB8AC3E}">
        <p14:creationId xmlns:p14="http://schemas.microsoft.com/office/powerpoint/2010/main" val="210182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Vanaf</a:t>
            </a:r>
            <a:r>
              <a:rPr lang="nl-NL" baseline="0" dirty="0" smtClean="0"/>
              <a:t> deze pagina begint het bedrijfsgedeelte. Ter illustratie heb ik gekozen voor een willekeurige bedrijfsnaam van een deelnemer. De tekst kan eenvoudig worden aangepast. </a:t>
            </a:r>
            <a:endParaRPr lang="nl-NL" dirty="0"/>
          </a:p>
        </p:txBody>
      </p:sp>
    </p:spTree>
    <p:extLst>
      <p:ext uri="{BB962C8B-B14F-4D97-AF65-F5344CB8AC3E}">
        <p14:creationId xmlns:p14="http://schemas.microsoft.com/office/powerpoint/2010/main" val="381939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kan een bedrijfsfilmpje worden getoond als het bedrijf dit heeft. </a:t>
            </a:r>
            <a:endParaRPr lang="nl-NL" dirty="0"/>
          </a:p>
        </p:txBody>
      </p:sp>
    </p:spTree>
    <p:extLst>
      <p:ext uri="{BB962C8B-B14F-4D97-AF65-F5344CB8AC3E}">
        <p14:creationId xmlns:p14="http://schemas.microsoft.com/office/powerpoint/2010/main" val="284991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Start</a:t>
            </a:r>
            <a:r>
              <a:rPr lang="nl-NL" baseline="0" dirty="0" smtClean="0"/>
              <a:t> het verhaal over jouw bedrijf met een korte geschiedenis, waar komt het bedrijf vandaan, ga vervolgens in op de ambities en de visie die het bedrijf heeft op de toekomst.  Gebruik eventueel vervolgsheets voor het invoegen van foto’s en ander materiaal. Heb je een kort omschreven visie, zet deze dan op de </a:t>
            </a:r>
            <a:r>
              <a:rPr lang="nl-NL" baseline="0" dirty="0" err="1" smtClean="0"/>
              <a:t>powerpoint</a:t>
            </a:r>
            <a:r>
              <a:rPr lang="nl-NL" baseline="0" dirty="0" smtClean="0"/>
              <a:t>. </a:t>
            </a:r>
            <a:r>
              <a:rPr lang="nl-NL" sz="1200" dirty="0" smtClean="0">
                <a:effectLst/>
                <a:latin typeface="+mn-lt"/>
                <a:ea typeface="+mn-ea"/>
                <a:cs typeface="+mn-cs"/>
                <a:sym typeface="Calibri"/>
              </a:rPr>
              <a:t>Gebruik hierbij a.u.b. zo weinig mogelijk woorden op één sheet, in voor jeugd begrijpbare taal.</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endParaRPr lang="nl-NL" dirty="0"/>
          </a:p>
        </p:txBody>
      </p:sp>
    </p:spTree>
    <p:extLst>
      <p:ext uri="{BB962C8B-B14F-4D97-AF65-F5344CB8AC3E}">
        <p14:creationId xmlns:p14="http://schemas.microsoft.com/office/powerpoint/2010/main" val="94452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2253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a:t>
            </a:r>
            <a:r>
              <a:rPr lang="nl-NL" baseline="0" dirty="0" smtClean="0"/>
              <a:t> hier naar welke landen jouw product wordt geëxporteerd, iets over jouw marketing-aanpak, wie is jouw meest bijzondere klant ooit geweest, welke trends hebben invloed op jouw afzet en hoe ga je daarmee om…. Welke merken kent het bedrijf, op welke marktsegmenten is jouw product gericht...</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Tree>
    <p:extLst>
      <p:ext uri="{BB962C8B-B14F-4D97-AF65-F5344CB8AC3E}">
        <p14:creationId xmlns:p14="http://schemas.microsoft.com/office/powerpoint/2010/main" val="386997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uw">
    <p:spTree>
      <p:nvGrpSpPr>
        <p:cNvPr id="1" name=""/>
        <p:cNvGrpSpPr/>
        <p:nvPr/>
      </p:nvGrpSpPr>
      <p:grpSpPr>
        <a:xfrm>
          <a:off x="0" y="0"/>
          <a:ext cx="0" cy="0"/>
          <a:chOff x="0" y="0"/>
          <a:chExt cx="0" cy="0"/>
        </a:xfrm>
      </p:grpSpPr>
      <p:pic>
        <p:nvPicPr>
          <p:cNvPr id="19" name="19-096_GTNL_PPT_GoGo_v1B.png" descr="19-096_GTNL_PPT_GoGo_v1B.png"/>
          <p:cNvPicPr>
            <a:picLocks noChangeAspect="1"/>
          </p:cNvPicPr>
          <p:nvPr/>
        </p:nvPicPr>
        <p:blipFill>
          <a:blip r:embed="rId2">
            <a:extLst/>
          </a:blip>
          <a:stretch>
            <a:fillRect/>
          </a:stretch>
        </p:blipFill>
        <p:spPr>
          <a:xfrm>
            <a:off x="-8233" y="-24741"/>
            <a:ext cx="9160466" cy="6882741"/>
          </a:xfrm>
          <a:prstGeom prst="rect">
            <a:avLst/>
          </a:prstGeom>
          <a:ln w="12700">
            <a:miter lim="400000"/>
          </a:ln>
        </p:spPr>
      </p:pic>
      <p:sp>
        <p:nvSpPr>
          <p:cNvPr id="2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Wit">
    <p:spTree>
      <p:nvGrpSpPr>
        <p:cNvPr id="1" name=""/>
        <p:cNvGrpSpPr/>
        <p:nvPr/>
      </p:nvGrpSpPr>
      <p:grpSpPr>
        <a:xfrm>
          <a:off x="0" y="0"/>
          <a:ext cx="0" cy="0"/>
          <a:chOff x="0" y="0"/>
          <a:chExt cx="0" cy="0"/>
        </a:xfrm>
      </p:grpSpPr>
      <p:sp>
        <p:nvSpPr>
          <p:cNvPr id="1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78259490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9-096_GTNL_PPT_GoGo_v1A.png" descr="19-096_GTNL_PPT_GoGo_v1A.png"/>
          <p:cNvPicPr>
            <a:picLocks noChangeAspect="1"/>
          </p:cNvPicPr>
          <p:nvPr/>
        </p:nvPicPr>
        <p:blipFill>
          <a:blip r:embed="rId4">
            <a:extLst/>
          </a:blip>
          <a:stretch>
            <a:fillRect/>
          </a:stretch>
        </p:blipFill>
        <p:spPr>
          <a:xfrm>
            <a:off x="-8233" y="-24743"/>
            <a:ext cx="9160466" cy="6882744"/>
          </a:xfrm>
          <a:prstGeom prst="rect">
            <a:avLst/>
          </a:prstGeom>
          <a:ln w="12700">
            <a:miter lim="400000"/>
          </a:ln>
        </p:spPr>
      </p:pic>
      <p:sp>
        <p:nvSpPr>
          <p:cNvPr id="3" name="Titeltekst"/>
          <p:cNvSpPr txBox="1">
            <a:spLocks noGrp="1"/>
          </p:cNvSpPr>
          <p:nvPr>
            <p:ph type="title"/>
          </p:nvPr>
        </p:nvSpPr>
        <p:spPr>
          <a:xfrm>
            <a:off x="685800" y="2130425"/>
            <a:ext cx="7772400" cy="1470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Titeltekst</a:t>
            </a:r>
          </a:p>
        </p:txBody>
      </p:sp>
      <p:sp>
        <p:nvSpPr>
          <p:cNvPr id="4" name="Hoofdtekst - niveau één…"/>
          <p:cNvSpPr txBox="1">
            <a:spLocks noGrp="1"/>
          </p:cNvSpPr>
          <p:nvPr>
            <p:ph type="body" idx="1"/>
          </p:nvPr>
        </p:nvSpPr>
        <p:spPr>
          <a:xfrm>
            <a:off x="1371600" y="3886200"/>
            <a:ext cx="6400800" cy="1752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0" marR="0" indent="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1pPr>
      <a:lvl2pPr marL="0" marR="0" indent="457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2pPr>
      <a:lvl3pPr marL="0" marR="0" indent="914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3pPr>
      <a:lvl4pPr marL="0" marR="0" indent="1371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4pPr>
      <a:lvl5pPr marL="0" marR="0" indent="18288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5pPr>
      <a:lvl6pPr marL="0" marR="0" indent="22860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6pPr>
      <a:lvl7pPr marL="0" marR="0" indent="27432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7pPr>
      <a:lvl8pPr marL="0" marR="0" indent="32004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8pPr>
      <a:lvl9pPr marL="0" marR="0" indent="3657600" algn="ctr" defTabSz="9144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dEnAywte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dEnAywteb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LASTUINBOUW IN BEELD"/>
          <p:cNvSpPr txBox="1">
            <a:spLocks noGrp="1"/>
          </p:cNvSpPr>
          <p:nvPr>
            <p:ph type="title" idx="4294967295"/>
          </p:nvPr>
        </p:nvSpPr>
        <p:spPr>
          <a:xfrm>
            <a:off x="683568" y="3933056"/>
            <a:ext cx="7772401" cy="1470026"/>
          </a:xfrm>
          <a:prstGeom prst="rect">
            <a:avLst/>
          </a:prstGeom>
        </p:spPr>
        <p:txBody>
          <a:bodyPr/>
          <a:lstStyle>
            <a:lvl1pPr>
              <a:defRPr sz="5400" spc="100">
                <a:solidFill>
                  <a:srgbClr val="FFFFFF"/>
                </a:solidFill>
                <a:latin typeface="Impact"/>
                <a:ea typeface="Impact"/>
                <a:cs typeface="Impact"/>
                <a:sym typeface="Impact"/>
              </a:defRPr>
            </a:lvl1pPr>
          </a:lstStyle>
          <a:p>
            <a:r>
              <a:rPr dirty="0"/>
              <a:t>GLASTUINBOUW IN BEELD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8640"/>
            <a:ext cx="1728192" cy="140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D Schijf\Ag\Magnifiq\Projecten\Go Go Greenhouse\Logo's\Logo_GoGoGreenhouse_RGB_Primair_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3607" y="692696"/>
            <a:ext cx="4032448" cy="2671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39552" y="2060848"/>
            <a:ext cx="7772400" cy="3600400"/>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chemeClr val="bg1"/>
                </a:solidFill>
                <a:latin typeface="Impact" panose="020B0806030902050204" pitchFamily="34" charset="0"/>
              </a:rPr>
              <a:t>KLIMAATNEUTRAAL IN 2040</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WARMTEROTONDE ZUID-HOLLAND</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AARDWARMTE</a:t>
            </a:r>
            <a:endParaRPr lang="nl-NL" kern="2500" spc="100" dirty="0">
              <a:solidFill>
                <a:schemeClr val="bg1"/>
              </a:solidFill>
              <a:latin typeface="Impact" panose="020B0806030902050204" pitchFamily="34" charset="0"/>
            </a:endParaRPr>
          </a:p>
        </p:txBody>
      </p:sp>
      <p:sp>
        <p:nvSpPr>
          <p:cNvPr id="4" name="Titel 1"/>
          <p:cNvSpPr txBox="1">
            <a:spLocks/>
          </p:cNvSpPr>
          <p:nvPr/>
        </p:nvSpPr>
        <p:spPr>
          <a:xfrm>
            <a:off x="787400" y="535359"/>
            <a:ext cx="7772400" cy="676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500" b="0" i="0" u="none" strike="noStrike" cap="none" spc="64" baseline="0">
                <a:ln>
                  <a:noFill/>
                </a:ln>
                <a:solidFill>
                  <a:srgbClr val="26305F"/>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dirty="0" smtClean="0">
                <a:solidFill>
                  <a:schemeClr val="bg1"/>
                </a:solidFill>
              </a:rPr>
              <a:t>HOE HELPEN WIJ HET KLIMAAT?</a:t>
            </a:r>
            <a:endParaRPr lang="nl-NL" dirty="0">
              <a:solidFill>
                <a:schemeClr val="bg1"/>
              </a:solidFill>
            </a:endParaRPr>
          </a:p>
        </p:txBody>
      </p:sp>
    </p:spTree>
    <p:extLst>
      <p:ext uri="{BB962C8B-B14F-4D97-AF65-F5344CB8AC3E}">
        <p14:creationId xmlns:p14="http://schemas.microsoft.com/office/powerpoint/2010/main" val="3710827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ZO DOEN WIJ DAT</a:t>
            </a:r>
            <a:endParaRPr dirty="0"/>
          </a:p>
        </p:txBody>
      </p:sp>
      <p:sp>
        <p:nvSpPr>
          <p:cNvPr id="5" name="Titel 1"/>
          <p:cNvSpPr txBox="1">
            <a:spLocks/>
          </p:cNvSpPr>
          <p:nvPr/>
        </p:nvSpPr>
        <p:spPr>
          <a:xfrm>
            <a:off x="539552" y="19888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rgbClr val="242F62"/>
                </a:solidFill>
                <a:latin typeface="Impact" panose="020B0806030902050204" pitchFamily="34" charset="0"/>
              </a:rPr>
              <a:t>ONTWIKKELING 1</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rgbClr val="242F62"/>
                </a:solidFill>
                <a:latin typeface="Impact" panose="020B0806030902050204" pitchFamily="34" charset="0"/>
              </a:rPr>
              <a:t>ONTWIKKELING 2</a:t>
            </a:r>
          </a:p>
          <a:p>
            <a:pPr hangingPunct="1"/>
            <a:endParaRPr lang="nl-NL" kern="2500" spc="100" dirty="0">
              <a:solidFill>
                <a:srgbClr val="242F62"/>
              </a:solidFill>
              <a:latin typeface="Impact" panose="020B0806030902050204" pitchFamily="34" charset="0"/>
            </a:endParaRPr>
          </a:p>
          <a:p>
            <a:pPr hangingPunct="1"/>
            <a:r>
              <a:rPr lang="nl-NL" kern="2500" spc="100" dirty="0" smtClean="0">
                <a:solidFill>
                  <a:srgbClr val="242F62"/>
                </a:solidFill>
                <a:latin typeface="Impact" panose="020B0806030902050204" pitchFamily="34" charset="0"/>
              </a:rPr>
              <a:t>ONTWIKKELING 3</a:t>
            </a:r>
            <a:endParaRPr lang="nl-NL" kern="2500" spc="100" dirty="0">
              <a:solidFill>
                <a:srgbClr val="242F62"/>
              </a:solidFill>
              <a:latin typeface="Impact" panose="020B0806030902050204" pitchFamily="34" charset="0"/>
            </a:endParaRPr>
          </a:p>
        </p:txBody>
      </p:sp>
    </p:spTree>
    <p:extLst>
      <p:ext uri="{BB962C8B-B14F-4D97-AF65-F5344CB8AC3E}">
        <p14:creationId xmlns:p14="http://schemas.microsoft.com/office/powerpoint/2010/main" val="60804366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39552" y="2060848"/>
            <a:ext cx="7772400" cy="3600400"/>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chemeClr val="bg1"/>
                </a:solidFill>
                <a:latin typeface="Impact" panose="020B0806030902050204" pitchFamily="34" charset="0"/>
              </a:rPr>
              <a:t>BIOLOGIE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IPM</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BIODIVERSITEIT</a:t>
            </a:r>
            <a:endParaRPr lang="nl-NL" kern="2500" spc="100" dirty="0">
              <a:solidFill>
                <a:schemeClr val="bg1"/>
              </a:solidFill>
              <a:latin typeface="Impact" panose="020B0806030902050204" pitchFamily="34" charset="0"/>
            </a:endParaRPr>
          </a:p>
        </p:txBody>
      </p:sp>
      <p:sp>
        <p:nvSpPr>
          <p:cNvPr id="4" name="Titel 1"/>
          <p:cNvSpPr txBox="1">
            <a:spLocks/>
          </p:cNvSpPr>
          <p:nvPr/>
        </p:nvSpPr>
        <p:spPr>
          <a:xfrm>
            <a:off x="787400" y="535359"/>
            <a:ext cx="7772400" cy="676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500" b="0" i="0" u="none" strike="noStrike" cap="none" spc="64" baseline="0">
                <a:ln>
                  <a:noFill/>
                </a:ln>
                <a:solidFill>
                  <a:srgbClr val="26305F"/>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dirty="0" smtClean="0">
                <a:solidFill>
                  <a:schemeClr val="bg1"/>
                </a:solidFill>
              </a:rPr>
              <a:t>WIJ ZORGEN VOOR DE NATUUR</a:t>
            </a:r>
            <a:endParaRPr lang="nl-NL" dirty="0">
              <a:solidFill>
                <a:schemeClr val="bg1"/>
              </a:solidFill>
            </a:endParaRPr>
          </a:p>
        </p:txBody>
      </p:sp>
    </p:spTree>
    <p:extLst>
      <p:ext uri="{BB962C8B-B14F-4D97-AF65-F5344CB8AC3E}">
        <p14:creationId xmlns:p14="http://schemas.microsoft.com/office/powerpoint/2010/main" val="3428621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ZO DOEN WIJ DAT</a:t>
            </a:r>
            <a:endParaRPr dirty="0"/>
          </a:p>
        </p:txBody>
      </p:sp>
      <p:sp>
        <p:nvSpPr>
          <p:cNvPr id="5" name="Titel 1"/>
          <p:cNvSpPr txBox="1">
            <a:spLocks/>
          </p:cNvSpPr>
          <p:nvPr/>
        </p:nvSpPr>
        <p:spPr>
          <a:xfrm>
            <a:off x="539552" y="19888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endParaRPr lang="nl-NL" kern="2500" spc="100" dirty="0">
              <a:solidFill>
                <a:srgbClr val="242F62"/>
              </a:solidFill>
              <a:latin typeface="Impact" panose="020B0806030902050204" pitchFamily="34" charset="0"/>
            </a:endParaRPr>
          </a:p>
        </p:txBody>
      </p:sp>
      <p:sp>
        <p:nvSpPr>
          <p:cNvPr id="4" name="Titel 1"/>
          <p:cNvSpPr txBox="1">
            <a:spLocks/>
          </p:cNvSpPr>
          <p:nvPr/>
        </p:nvSpPr>
        <p:spPr>
          <a:xfrm>
            <a:off x="691952" y="21412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rgbClr val="242F62"/>
                </a:solidFill>
                <a:latin typeface="Impact" panose="020B0806030902050204" pitchFamily="34" charset="0"/>
              </a:rPr>
              <a:t>ONTWIKKELING 1</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rgbClr val="242F62"/>
                </a:solidFill>
                <a:latin typeface="Impact" panose="020B0806030902050204" pitchFamily="34" charset="0"/>
              </a:rPr>
              <a:t>ONTWIKKELING 2</a:t>
            </a:r>
          </a:p>
          <a:p>
            <a:pPr hangingPunct="1"/>
            <a:endParaRPr lang="nl-NL" kern="2500" spc="100" dirty="0">
              <a:solidFill>
                <a:srgbClr val="242F62"/>
              </a:solidFill>
              <a:latin typeface="Impact" panose="020B0806030902050204" pitchFamily="34" charset="0"/>
            </a:endParaRPr>
          </a:p>
          <a:p>
            <a:pPr hangingPunct="1"/>
            <a:r>
              <a:rPr lang="nl-NL" kern="2500" spc="100" dirty="0" smtClean="0">
                <a:solidFill>
                  <a:srgbClr val="242F62"/>
                </a:solidFill>
                <a:latin typeface="Impact" panose="020B0806030902050204" pitchFamily="34" charset="0"/>
              </a:rPr>
              <a:t>ONTWIKKELING 3</a:t>
            </a:r>
            <a:endParaRPr lang="nl-NL" kern="2500" spc="100" dirty="0">
              <a:solidFill>
                <a:srgbClr val="242F62"/>
              </a:solidFill>
              <a:latin typeface="Impact" panose="020B0806030902050204" pitchFamily="34" charset="0"/>
            </a:endParaRPr>
          </a:p>
        </p:txBody>
      </p:sp>
    </p:spTree>
    <p:extLst>
      <p:ext uri="{BB962C8B-B14F-4D97-AF65-F5344CB8AC3E}">
        <p14:creationId xmlns:p14="http://schemas.microsoft.com/office/powerpoint/2010/main" val="24291654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39552" y="2060848"/>
            <a:ext cx="7772400" cy="3600400"/>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endParaRPr lang="nl-NL" kern="2500" spc="100" dirty="0">
              <a:solidFill>
                <a:schemeClr val="bg1"/>
              </a:solidFill>
              <a:latin typeface="Impact" panose="020B0806030902050204" pitchFamily="34" charset="0"/>
            </a:endParaRPr>
          </a:p>
        </p:txBody>
      </p:sp>
      <p:sp>
        <p:nvSpPr>
          <p:cNvPr id="4" name="Titel 1"/>
          <p:cNvSpPr txBox="1">
            <a:spLocks/>
          </p:cNvSpPr>
          <p:nvPr/>
        </p:nvSpPr>
        <p:spPr>
          <a:xfrm>
            <a:off x="787400" y="535359"/>
            <a:ext cx="7772400" cy="676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500" b="0" i="0" u="none" strike="noStrike" cap="none" spc="64" baseline="0">
                <a:ln>
                  <a:noFill/>
                </a:ln>
                <a:solidFill>
                  <a:srgbClr val="26305F"/>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dirty="0" smtClean="0">
                <a:solidFill>
                  <a:schemeClr val="bg1"/>
                </a:solidFill>
              </a:rPr>
              <a:t>WIJ ZORGEN VOOR ONZE MENSEN</a:t>
            </a:r>
            <a:endParaRPr lang="nl-NL" dirty="0">
              <a:solidFill>
                <a:schemeClr val="bg1"/>
              </a:solidFill>
            </a:endParaRPr>
          </a:p>
        </p:txBody>
      </p:sp>
    </p:spTree>
    <p:extLst>
      <p:ext uri="{BB962C8B-B14F-4D97-AF65-F5344CB8AC3E}">
        <p14:creationId xmlns:p14="http://schemas.microsoft.com/office/powerpoint/2010/main" val="35414527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ZO DOEN WIJ DAT</a:t>
            </a:r>
            <a:endParaRPr dirty="0"/>
          </a:p>
        </p:txBody>
      </p:sp>
      <p:sp>
        <p:nvSpPr>
          <p:cNvPr id="5" name="Titel 1"/>
          <p:cNvSpPr txBox="1">
            <a:spLocks/>
          </p:cNvSpPr>
          <p:nvPr/>
        </p:nvSpPr>
        <p:spPr>
          <a:xfrm>
            <a:off x="539552" y="19888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endParaRPr lang="nl-NL" kern="2500" spc="100" dirty="0">
              <a:solidFill>
                <a:srgbClr val="242F62"/>
              </a:solidFill>
              <a:latin typeface="Impact" panose="020B0806030902050204" pitchFamily="34" charset="0"/>
            </a:endParaRPr>
          </a:p>
        </p:txBody>
      </p:sp>
      <p:sp>
        <p:nvSpPr>
          <p:cNvPr id="4" name="Titel 1"/>
          <p:cNvSpPr txBox="1">
            <a:spLocks/>
          </p:cNvSpPr>
          <p:nvPr/>
        </p:nvSpPr>
        <p:spPr>
          <a:xfrm>
            <a:off x="691952" y="21412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rgbClr val="242F62"/>
                </a:solidFill>
                <a:latin typeface="Impact" panose="020B0806030902050204" pitchFamily="34" charset="0"/>
              </a:rPr>
              <a:t>HR-BELEID</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rgbClr val="242F62"/>
                </a:solidFill>
                <a:latin typeface="Impact" panose="020B0806030902050204" pitchFamily="34" charset="0"/>
              </a:rPr>
              <a:t>PERSONEELSACTIVITEITEN</a:t>
            </a:r>
          </a:p>
          <a:p>
            <a:pPr hangingPunct="1"/>
            <a:endParaRPr lang="nl-NL" kern="2500" spc="100" dirty="0">
              <a:solidFill>
                <a:srgbClr val="242F62"/>
              </a:solidFill>
              <a:latin typeface="Impact" panose="020B0806030902050204" pitchFamily="34" charset="0"/>
            </a:endParaRPr>
          </a:p>
          <a:p>
            <a:pPr hangingPunct="1"/>
            <a:r>
              <a:rPr lang="nl-NL" kern="2500" spc="100" dirty="0" smtClean="0">
                <a:solidFill>
                  <a:srgbClr val="242F62"/>
                </a:solidFill>
                <a:latin typeface="Impact" panose="020B0806030902050204" pitchFamily="34" charset="0"/>
              </a:rPr>
              <a:t>STAGES</a:t>
            </a:r>
            <a:endParaRPr lang="nl-NL" kern="2500" spc="100" dirty="0">
              <a:solidFill>
                <a:srgbClr val="242F62"/>
              </a:solidFill>
              <a:latin typeface="Impact" panose="020B0806030902050204" pitchFamily="34" charset="0"/>
            </a:endParaRPr>
          </a:p>
        </p:txBody>
      </p:sp>
    </p:spTree>
    <p:extLst>
      <p:ext uri="{BB962C8B-B14F-4D97-AF65-F5344CB8AC3E}">
        <p14:creationId xmlns:p14="http://schemas.microsoft.com/office/powerpoint/2010/main" val="364532325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4773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755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39552" y="2060848"/>
            <a:ext cx="7772400" cy="2808312"/>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chemeClr val="bg1"/>
                </a:solidFill>
                <a:latin typeface="Impact" panose="020B0806030902050204" pitchFamily="34" charset="0"/>
              </a:rPr>
              <a:t>INSTA:</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GO </a:t>
            </a:r>
            <a:r>
              <a:rPr lang="nl-NL" kern="2500" spc="100" dirty="0" err="1" smtClean="0">
                <a:solidFill>
                  <a:schemeClr val="bg1"/>
                </a:solidFill>
                <a:latin typeface="Impact" panose="020B0806030902050204" pitchFamily="34" charset="0"/>
              </a:rPr>
              <a:t>GO</a:t>
            </a:r>
            <a:r>
              <a:rPr lang="nl-NL" kern="2500" spc="100" dirty="0" smtClean="0">
                <a:solidFill>
                  <a:schemeClr val="bg1"/>
                </a:solidFill>
                <a:latin typeface="Impact" panose="020B0806030902050204" pitchFamily="34" charset="0"/>
              </a:rPr>
              <a:t> GREENHOUSE</a:t>
            </a:r>
            <a:endParaRPr lang="nl-NL" kern="2500" spc="100" dirty="0">
              <a:solidFill>
                <a:schemeClr val="bg1"/>
              </a:solidFill>
              <a:latin typeface="Impact" panose="020B0806030902050204" pitchFamily="34" charset="0"/>
            </a:endParaRPr>
          </a:p>
        </p:txBody>
      </p:sp>
    </p:spTree>
    <p:extLst>
      <p:ext uri="{BB962C8B-B14F-4D97-AF65-F5344CB8AC3E}">
        <p14:creationId xmlns:p14="http://schemas.microsoft.com/office/powerpoint/2010/main" val="41937137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t>GLASTUINBOUW IN BEELD</a:t>
            </a:r>
          </a:p>
        </p:txBody>
      </p:sp>
      <p:pic>
        <p:nvPicPr>
          <p:cNvPr id="4" name="Afbeelding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12776"/>
            <a:ext cx="5986462"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9643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DIT IS GLASTUINBOUW</a:t>
            </a:r>
            <a:endParaRPr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837" y="1916832"/>
            <a:ext cx="1695598" cy="226363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494" y="1741846"/>
            <a:ext cx="1933575" cy="3105150"/>
          </a:xfrm>
          <a:prstGeom prst="rect">
            <a:avLst/>
          </a:prstGeom>
        </p:spPr>
      </p:pic>
      <p:pic>
        <p:nvPicPr>
          <p:cNvPr id="7" name="Afbeelding 6"/>
          <p:cNvPicPr>
            <a:picLocks noChangeAspect="1"/>
          </p:cNvPicPr>
          <p:nvPr/>
        </p:nvPicPr>
        <p:blipFill>
          <a:blip r:embed="rId5"/>
          <a:stretch>
            <a:fillRect/>
          </a:stretch>
        </p:blipFill>
        <p:spPr>
          <a:xfrm>
            <a:off x="251520" y="1916832"/>
            <a:ext cx="1711398" cy="1949957"/>
          </a:xfrm>
          <a:prstGeom prst="rect">
            <a:avLst/>
          </a:prstGeom>
        </p:spPr>
      </p:pic>
      <p:pic>
        <p:nvPicPr>
          <p:cNvPr id="8" name="Afbeelding 7"/>
          <p:cNvPicPr>
            <a:picLocks noChangeAspect="1"/>
          </p:cNvPicPr>
          <p:nvPr/>
        </p:nvPicPr>
        <p:blipFill>
          <a:blip r:embed="rId6"/>
          <a:stretch>
            <a:fillRect/>
          </a:stretch>
        </p:blipFill>
        <p:spPr>
          <a:xfrm>
            <a:off x="4449079" y="1916832"/>
            <a:ext cx="2466975" cy="2295525"/>
          </a:xfrm>
          <a:prstGeom prst="rect">
            <a:avLst/>
          </a:prstGeom>
        </p:spPr>
      </p:pic>
    </p:spTree>
    <p:extLst>
      <p:ext uri="{BB962C8B-B14F-4D97-AF65-F5344CB8AC3E}">
        <p14:creationId xmlns:p14="http://schemas.microsoft.com/office/powerpoint/2010/main" val="5646216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091" y="3969223"/>
            <a:ext cx="3275887" cy="232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568" y="1556792"/>
            <a:ext cx="3274410" cy="232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32" y="1542671"/>
            <a:ext cx="3293620" cy="233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Tijdelijke aanduiding voor afbeelding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83932" y="3969224"/>
            <a:ext cx="3293620" cy="2339076"/>
          </a:xfrm>
          <a:prstGeom prst="rect">
            <a:avLst/>
          </a:prstGeom>
        </p:spPr>
      </p:pic>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AMBITIES VAN DE </a:t>
            </a:r>
            <a:r>
              <a:rPr dirty="0" smtClean="0"/>
              <a:t>GLASTUINBOUW </a:t>
            </a:r>
            <a:endParaRPr dirty="0"/>
          </a:p>
        </p:txBody>
      </p:sp>
    </p:spTree>
    <p:extLst>
      <p:ext uri="{BB962C8B-B14F-4D97-AF65-F5344CB8AC3E}">
        <p14:creationId xmlns:p14="http://schemas.microsoft.com/office/powerpoint/2010/main" val="418930483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LASTUINBOUW IN BEELD"/>
          <p:cNvSpPr txBox="1">
            <a:spLocks noGrp="1"/>
          </p:cNvSpPr>
          <p:nvPr>
            <p:ph type="title" idx="4294967295"/>
          </p:nvPr>
        </p:nvSpPr>
        <p:spPr>
          <a:xfrm>
            <a:off x="683568" y="3933056"/>
            <a:ext cx="7772401" cy="1470026"/>
          </a:xfrm>
          <a:prstGeom prst="rect">
            <a:avLst/>
          </a:prstGeom>
        </p:spPr>
        <p:txBody>
          <a:bodyPr>
            <a:normAutofit/>
          </a:bodyPr>
          <a:lstStyle>
            <a:lvl1pPr>
              <a:defRPr sz="5400" spc="100">
                <a:solidFill>
                  <a:srgbClr val="FFFFFF"/>
                </a:solidFill>
                <a:latin typeface="Impact"/>
                <a:ea typeface="Impact"/>
                <a:cs typeface="Impact"/>
                <a:sym typeface="Impact"/>
              </a:defRPr>
            </a:lvl1pPr>
          </a:lstStyle>
          <a:p>
            <a:r>
              <a:rPr lang="nl-NL" dirty="0" smtClean="0"/>
              <a:t>[JOUW BEDRIJFSNAAM]</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8640"/>
            <a:ext cx="1728192" cy="140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D Schijf\Ag\Magnifiq\Projecten\Go Go Greenhouse\Logo's\Logo_GoGoGreenhouse_RGB_Primair_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3607" y="692696"/>
            <a:ext cx="4032448" cy="267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473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a:t>[JOUW BEDRIJFSNAAM] </a:t>
            </a:r>
            <a:r>
              <a:rPr dirty="0" smtClean="0"/>
              <a:t>IN </a:t>
            </a:r>
            <a:r>
              <a:rPr dirty="0"/>
              <a:t>BEELD</a:t>
            </a:r>
          </a:p>
        </p:txBody>
      </p:sp>
      <p:pic>
        <p:nvPicPr>
          <p:cNvPr id="5" name="Afbeelding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12776"/>
            <a:ext cx="5986462"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79754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DIT IS </a:t>
            </a:r>
            <a:r>
              <a:rPr lang="nl-NL" dirty="0" smtClean="0"/>
              <a:t>[</a:t>
            </a:r>
            <a:r>
              <a:rPr lang="nl-NL" dirty="0" smtClean="0"/>
              <a:t>JOUW BEDRIJFSNAAM]</a:t>
            </a:r>
            <a:endParaRPr dirty="0"/>
          </a:p>
        </p:txBody>
      </p:sp>
      <p:sp>
        <p:nvSpPr>
          <p:cNvPr id="5" name="Titel 1"/>
          <p:cNvSpPr txBox="1">
            <a:spLocks/>
          </p:cNvSpPr>
          <p:nvPr/>
        </p:nvSpPr>
        <p:spPr>
          <a:xfrm>
            <a:off x="539552" y="19888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rgbClr val="242F62"/>
                </a:solidFill>
                <a:latin typeface="Impact" panose="020B0806030902050204" pitchFamily="34" charset="0"/>
              </a:rPr>
              <a:t>HISTORIE</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rgbClr val="242F62"/>
                </a:solidFill>
                <a:latin typeface="Impact" panose="020B0806030902050204" pitchFamily="34" charset="0"/>
              </a:rPr>
              <a:t>AMBITIES</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A</a:t>
            </a:r>
            <a:r>
              <a:rPr lang="nl-NL" kern="2500" spc="100" dirty="0" smtClean="0">
                <a:solidFill>
                  <a:srgbClr val="242F62"/>
                </a:solidFill>
                <a:latin typeface="Impact" panose="020B0806030902050204" pitchFamily="34" charset="0"/>
              </a:rPr>
              <a:t>VISIE</a:t>
            </a:r>
            <a:endParaRPr lang="nl-NL" kern="2500" spc="100" dirty="0">
              <a:solidFill>
                <a:srgbClr val="242F62"/>
              </a:solidFill>
              <a:latin typeface="Impact" panose="020B0806030902050204" pitchFamily="34" charset="0"/>
            </a:endParaRPr>
          </a:p>
        </p:txBody>
      </p:sp>
    </p:spTree>
    <p:extLst>
      <p:ext uri="{BB962C8B-B14F-4D97-AF65-F5344CB8AC3E}">
        <p14:creationId xmlns:p14="http://schemas.microsoft.com/office/powerpoint/2010/main" val="41476358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39552" y="2060848"/>
            <a:ext cx="7772400" cy="3600400"/>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chemeClr val="bg1"/>
                </a:solidFill>
                <a:latin typeface="Impact" panose="020B0806030902050204" pitchFamily="34" charset="0"/>
              </a:rPr>
              <a:t>KASSENBOUW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NIEUWE MARKTEN</a:t>
            </a:r>
            <a:endParaRPr lang="nl-NL" kern="2500" spc="100" dirty="0">
              <a:solidFill>
                <a:schemeClr val="bg1"/>
              </a:solidFill>
              <a:latin typeface="Impact" panose="020B0806030902050204" pitchFamily="34" charset="0"/>
            </a:endParaRPr>
          </a:p>
        </p:txBody>
      </p:sp>
      <p:sp>
        <p:nvSpPr>
          <p:cNvPr id="4" name="Titel 1"/>
          <p:cNvSpPr txBox="1">
            <a:spLocks/>
          </p:cNvSpPr>
          <p:nvPr/>
        </p:nvSpPr>
        <p:spPr>
          <a:xfrm>
            <a:off x="787400" y="535359"/>
            <a:ext cx="7772400" cy="676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500" b="0" i="0" u="none" strike="noStrike" cap="none" spc="64" baseline="0">
                <a:ln>
                  <a:noFill/>
                </a:ln>
                <a:solidFill>
                  <a:srgbClr val="26305F"/>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dirty="0" smtClean="0">
                <a:solidFill>
                  <a:schemeClr val="bg1"/>
                </a:solidFill>
              </a:rPr>
              <a:t>WIJ VEROVEREN DE WERELD </a:t>
            </a:r>
            <a:endParaRPr lang="nl-NL" dirty="0">
              <a:solidFill>
                <a:schemeClr val="bg1"/>
              </a:solidFill>
            </a:endParaRPr>
          </a:p>
        </p:txBody>
      </p:sp>
    </p:spTree>
    <p:extLst>
      <p:ext uri="{BB962C8B-B14F-4D97-AF65-F5344CB8AC3E}">
        <p14:creationId xmlns:p14="http://schemas.microsoft.com/office/powerpoint/2010/main" val="14651485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1"/>
          <p:cNvSpPr txBox="1">
            <a:spLocks noGrp="1"/>
          </p:cNvSpPr>
          <p:nvPr>
            <p:ph type="ctrTitle" idx="4294967295"/>
          </p:nvPr>
        </p:nvSpPr>
        <p:spPr>
          <a:xfrm>
            <a:off x="787400" y="535359"/>
            <a:ext cx="7772400" cy="676723"/>
          </a:xfrm>
          <a:prstGeom prst="rect">
            <a:avLst/>
          </a:prstGeom>
        </p:spPr>
        <p:txBody>
          <a:bodyPr/>
          <a:lstStyle>
            <a:lvl1pPr algn="l">
              <a:defRPr sz="3500" spc="64">
                <a:solidFill>
                  <a:srgbClr val="26305F"/>
                </a:solidFill>
                <a:latin typeface="Impact"/>
                <a:ea typeface="Impact"/>
                <a:cs typeface="Impact"/>
                <a:sym typeface="Impact"/>
              </a:defRPr>
            </a:lvl1pPr>
          </a:lstStyle>
          <a:p>
            <a:r>
              <a:rPr lang="nl-NL" dirty="0" smtClean="0"/>
              <a:t>KIJK ZO DOEN WIJ DAT</a:t>
            </a:r>
            <a:endParaRPr dirty="0"/>
          </a:p>
        </p:txBody>
      </p:sp>
      <p:sp>
        <p:nvSpPr>
          <p:cNvPr id="5" name="Titel 1"/>
          <p:cNvSpPr txBox="1">
            <a:spLocks/>
          </p:cNvSpPr>
          <p:nvPr/>
        </p:nvSpPr>
        <p:spPr>
          <a:xfrm>
            <a:off x="539552" y="1988840"/>
            <a:ext cx="7772400" cy="3816424"/>
          </a:xfrm>
          <a:prstGeom prst="rect">
            <a:avLst/>
          </a:prstGeom>
        </p:spPr>
        <p:txBody>
          <a:bodyPr>
            <a:normAutofit fontScale="975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kern="2500" spc="100" dirty="0" smtClean="0">
                <a:solidFill>
                  <a:srgbClr val="242F62"/>
                </a:solidFill>
                <a:latin typeface="Impact" panose="020B0806030902050204" pitchFamily="34" charset="0"/>
              </a:rPr>
              <a:t>SALES</a:t>
            </a: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chemeClr val="bg1"/>
                </a:solidFill>
                <a:latin typeface="Impact" panose="020B0806030902050204" pitchFamily="34" charset="0"/>
              </a:rPr>
              <a:t/>
            </a:r>
            <a:br>
              <a:rPr lang="nl-NL" kern="2500" spc="100" dirty="0" smtClean="0">
                <a:solidFill>
                  <a:schemeClr val="bg1"/>
                </a:solidFill>
                <a:latin typeface="Impact" panose="020B0806030902050204" pitchFamily="34" charset="0"/>
              </a:rPr>
            </a:br>
            <a:r>
              <a:rPr lang="nl-NL" kern="2500" spc="100" dirty="0" smtClean="0">
                <a:solidFill>
                  <a:srgbClr val="242F62"/>
                </a:solidFill>
                <a:latin typeface="Impact" panose="020B0806030902050204" pitchFamily="34" charset="0"/>
              </a:rPr>
              <a:t>MARKETING</a:t>
            </a:r>
          </a:p>
          <a:p>
            <a:pPr hangingPunct="1"/>
            <a:endParaRPr lang="nl-NL" kern="2500" spc="100" dirty="0">
              <a:solidFill>
                <a:srgbClr val="242F62"/>
              </a:solidFill>
              <a:latin typeface="Impact" panose="020B0806030902050204" pitchFamily="34" charset="0"/>
            </a:endParaRPr>
          </a:p>
          <a:p>
            <a:pPr hangingPunct="1"/>
            <a:r>
              <a:rPr lang="nl-NL" kern="2500" spc="100" dirty="0" smtClean="0">
                <a:solidFill>
                  <a:srgbClr val="242F62"/>
                </a:solidFill>
                <a:latin typeface="Impact" panose="020B0806030902050204" pitchFamily="34" charset="0"/>
              </a:rPr>
              <a:t>TRENDS</a:t>
            </a:r>
            <a:endParaRPr lang="nl-NL" kern="2500" spc="100" dirty="0">
              <a:solidFill>
                <a:srgbClr val="242F62"/>
              </a:solidFill>
              <a:latin typeface="Impact" panose="020B0806030902050204" pitchFamily="34" charset="0"/>
            </a:endParaRPr>
          </a:p>
        </p:txBody>
      </p:sp>
    </p:spTree>
    <p:extLst>
      <p:ext uri="{BB962C8B-B14F-4D97-AF65-F5344CB8AC3E}">
        <p14:creationId xmlns:p14="http://schemas.microsoft.com/office/powerpoint/2010/main" val="298781343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292</TotalTime>
  <Words>569</Words>
  <Application>Microsoft Office PowerPoint</Application>
  <PresentationFormat>Diavoorstelling (4:3)</PresentationFormat>
  <Paragraphs>53</Paragraphs>
  <Slides>18</Slides>
  <Notes>17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Calibri</vt:lpstr>
      <vt:lpstr>Impact</vt:lpstr>
      <vt:lpstr>Kantoorthema</vt:lpstr>
      <vt:lpstr>GLASTUINBOUW IN BEELD</vt:lpstr>
      <vt:lpstr>GLASTUINBOUW IN BEELD</vt:lpstr>
      <vt:lpstr>KIJK DIT IS GLASTUINBOUW</vt:lpstr>
      <vt:lpstr>AMBITIES VAN DE GLASTUINBOUW </vt:lpstr>
      <vt:lpstr>[JOUW BEDRIJFSNAAM]</vt:lpstr>
      <vt:lpstr>[JOUW BEDRIJFSNAAM] IN BEELD</vt:lpstr>
      <vt:lpstr>KIJK DIT IS [JOUW BEDRIJFSNAAM]</vt:lpstr>
      <vt:lpstr>PowerPoint-presentatie</vt:lpstr>
      <vt:lpstr>KIJK ZO DOEN WIJ DAT</vt:lpstr>
      <vt:lpstr>PowerPoint-presentatie</vt:lpstr>
      <vt:lpstr>KIJK ZO DOEN WIJ DAT</vt:lpstr>
      <vt:lpstr>PowerPoint-presentatie</vt:lpstr>
      <vt:lpstr>KIJK ZO DOEN WIJ DAT</vt:lpstr>
      <vt:lpstr>PowerPoint-presentatie</vt:lpstr>
      <vt:lpstr>KIJK ZO DOEN WIJ DAT</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GLASTUINBOUW IN BEELD</dc:title>
  <dc:creator>Agnes van den Berg</dc:creator>
  <cp:lastModifiedBy>Amy van der Lei</cp:lastModifiedBy>
  <cp:revision>15</cp:revision>
  <dcterms:modified xsi:type="dcterms:W3CDTF">2022-04-11T14:56:29Z</dcterms:modified>
</cp:coreProperties>
</file>