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834F-8353-4229-9523-66ED6726BF26}" type="datetimeFigureOut">
              <a:rPr lang="nl-NL" smtClean="0"/>
              <a:t>29-4-2015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C6F4-900E-437B-9E64-9A41F792AB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715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4834F-8353-4229-9523-66ED6726BF26}" type="datetimeFigureOut">
              <a:rPr lang="nl-NL" smtClean="0"/>
              <a:t>29-4-2015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C6F4-900E-437B-9E64-9A41F792AB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61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Bauer Bodoni"/>
                <a:sym typeface="Times New Roman" charset="0"/>
              </a:rPr>
              <a:t>Roestbestrijding in </a:t>
            </a:r>
            <a:br>
              <a:rPr lang="en-US" smtClean="0">
                <a:latin typeface="Bauer Bodoni"/>
                <a:sym typeface="Times New Roman" charset="0"/>
              </a:rPr>
            </a:br>
            <a:r>
              <a:rPr lang="en-US" smtClean="0">
                <a:latin typeface="Bauer Bodoni"/>
                <a:sym typeface="Times New Roman" charset="0"/>
              </a:rPr>
              <a:t>hypericum</a:t>
            </a:r>
            <a:endParaRPr lang="en-US" i="1" dirty="0" smtClean="0">
              <a:latin typeface="Bauer Bodoni"/>
              <a:sym typeface="Times New Roman" charset="0"/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7822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auer Bodoni"/>
              </a:rPr>
              <a:t>Conclusie</a:t>
            </a:r>
            <a:endParaRPr lang="en-US" dirty="0" smtClean="0">
              <a:latin typeface="Bauer Bodoni"/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3791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auer Bodoni"/>
              </a:rPr>
              <a:t>Advies</a:t>
            </a:r>
            <a:endParaRPr lang="en-US" dirty="0" smtClean="0">
              <a:latin typeface="Bauer Bodoni"/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1254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auer Bodoni"/>
              </a:rPr>
              <a:t>Voordelen</a:t>
            </a:r>
            <a:endParaRPr lang="en-US" dirty="0" smtClean="0">
              <a:latin typeface="Bauer Bodoni"/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932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auer Bodoni"/>
              </a:rPr>
              <a:t>Roestbestrijding hypericum</a:t>
            </a:r>
            <a:endParaRPr lang="en-US" i="1" dirty="0" smtClean="0">
              <a:latin typeface="Bauer Bodoni"/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733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auer Bodoni"/>
              </a:rPr>
              <a:t>Toelating Amistar Top</a:t>
            </a:r>
            <a:r>
              <a:rPr lang="en-US" smtClean="0">
                <a:latin typeface="Calibri"/>
                <a:cs typeface="Calibri"/>
              </a:rPr>
              <a:t>®</a:t>
            </a:r>
            <a:r>
              <a:rPr lang="en-US" smtClean="0">
                <a:latin typeface="Bauer Bodoni"/>
              </a:rPr>
              <a:t> in 2014</a:t>
            </a:r>
            <a:endParaRPr lang="en-US" dirty="0" smtClean="0">
              <a:latin typeface="Bauer Bodoni"/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0315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auer Bodoni"/>
              </a:rPr>
              <a:t>Het etiket in WG format</a:t>
            </a:r>
            <a:endParaRPr lang="en-US" dirty="0" smtClean="0">
              <a:latin typeface="Bauer Bodoni"/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339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auer Bodoni"/>
              </a:rPr>
              <a:t>Het product</a:t>
            </a:r>
            <a:endParaRPr lang="en-US" dirty="0" smtClean="0">
              <a:latin typeface="Bauer Bodoni"/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947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auer Bodoni"/>
              </a:rPr>
              <a:t>Werkingswijze</a:t>
            </a:r>
            <a:endParaRPr lang="en-US" dirty="0" smtClean="0">
              <a:latin typeface="Bauer Bodoni"/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874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auer Bodoni"/>
              </a:rPr>
              <a:t>Werkingswijze</a:t>
            </a:r>
            <a:endParaRPr lang="en-US" dirty="0" smtClean="0">
              <a:latin typeface="Bauer Bodoni"/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1985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auer Bodoni"/>
              </a:rPr>
              <a:t>Roestproef hypericum </a:t>
            </a:r>
            <a:endParaRPr lang="en-US" dirty="0" smtClean="0">
              <a:latin typeface="Bauer Bodoni"/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633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askerville"/>
              </a:rPr>
              <a:t>Proefresultaat</a:t>
            </a:r>
            <a:endParaRPr lang="en-US" dirty="0" smtClean="0">
              <a:latin typeface="Baskerville"/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6955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Diavoorstelling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Roestbestrijding in  hypericum</vt:lpstr>
      <vt:lpstr>Roestbestrijding hypericum</vt:lpstr>
      <vt:lpstr>Toelating Amistar Top® in 2014</vt:lpstr>
      <vt:lpstr>Het etiket in WG format</vt:lpstr>
      <vt:lpstr>Het product</vt:lpstr>
      <vt:lpstr>Werkingswijze</vt:lpstr>
      <vt:lpstr>Werkingswijze</vt:lpstr>
      <vt:lpstr>Roestproef hypericum </vt:lpstr>
      <vt:lpstr>Proefresultaat</vt:lpstr>
      <vt:lpstr>Conclusie</vt:lpstr>
      <vt:lpstr>Advies</vt:lpstr>
      <vt:lpstr>Voordelen</vt:lpstr>
    </vt:vector>
  </TitlesOfParts>
  <Company>Syngenta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Roestbestrijding in  hypericum</dc:title>
  <dc:creator>Syngenta</dc:creator>
  <cp:lastModifiedBy>Administrator</cp:lastModifiedBy>
  <cp:revision>2</cp:revision>
  <dcterms:created xsi:type="dcterms:W3CDTF">2015-04-29T05:52:55Z</dcterms:created>
  <dcterms:modified xsi:type="dcterms:W3CDTF">2015-04-29T19:17:20Z</dcterms:modified>
</cp:coreProperties>
</file>